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8" r:id="rId1"/>
  </p:sldMasterIdLst>
  <p:sldIdLst>
    <p:sldId id="256" r:id="rId2"/>
    <p:sldId id="257" r:id="rId3"/>
    <p:sldId id="262" r:id="rId4"/>
    <p:sldId id="263" r:id="rId5"/>
    <p:sldId id="258" r:id="rId6"/>
    <p:sldId id="259" r:id="rId7"/>
    <p:sldId id="260" r:id="rId8"/>
    <p:sldId id="261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50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3/17/2016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726972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6107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3697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8116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3/17/2016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0951246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312843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3/17/2016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4212863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3/17/2016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519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3/17/2016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5644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3/17/2016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33119753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294967295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3/17/2016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65021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3/17/2016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39837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4294967295" pos="792">
          <p15:clr>
            <a:srgbClr val="F26B43"/>
          </p15:clr>
        </p15:guide>
        <p15:guide id="4294967295" pos="7200">
          <p15:clr>
            <a:srgbClr val="F26B43"/>
          </p15:clr>
        </p15:guide>
        <p15:guide id="4294967295" orient="horz" pos="4008">
          <p15:clr>
            <a:srgbClr val="F26B43"/>
          </p15:clr>
        </p15:guide>
        <p15:guide id="4294967295" orient="horz" pos="1440">
          <p15:clr>
            <a:srgbClr val="F26B43"/>
          </p15:clr>
        </p15:guide>
        <p15:guide id="4294967295" orient="horz" pos="3720">
          <p15:clr>
            <a:srgbClr val="F26B43"/>
          </p15:clr>
        </p15:guide>
        <p15:guide id="4294967295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0"/>
            <a:ext cx="11849100" cy="1409700"/>
          </a:xfrm>
        </p:spPr>
        <p:txBody>
          <a:bodyPr/>
          <a:lstStyle/>
          <a:p>
            <a:pPr algn="l"/>
            <a:r>
              <a:rPr lang="en-US" sz="4800" b="1" dirty="0" smtClean="0"/>
              <a:t>Complete the sentence in as many logical ways as possible:</a:t>
            </a:r>
            <a:endParaRPr lang="en-US" sz="4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543425" y="2152650"/>
            <a:ext cx="32766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smtClean="0"/>
              <a:t>Je </a:t>
            </a:r>
            <a:r>
              <a:rPr lang="en-US" sz="8000" dirty="0" err="1" smtClean="0"/>
              <a:t>suis</a:t>
            </a:r>
            <a:r>
              <a:rPr lang="en-US" sz="8000" dirty="0" smtClean="0"/>
              <a:t> _____.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2889091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0"/>
            <a:ext cx="11849100" cy="1409700"/>
          </a:xfrm>
        </p:spPr>
        <p:txBody>
          <a:bodyPr/>
          <a:lstStyle/>
          <a:p>
            <a:pPr algn="l"/>
            <a:r>
              <a:rPr lang="en-US" sz="4800" b="1" dirty="0" smtClean="0"/>
              <a:t>Complete the sentence in as many logical ways as possible:</a:t>
            </a:r>
            <a:endParaRPr lang="en-US" sz="4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543425" y="2152650"/>
            <a:ext cx="32766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/>
              <a:t>J’ai</a:t>
            </a:r>
            <a:endParaRPr lang="en-US" sz="8000" dirty="0" smtClean="0"/>
          </a:p>
          <a:p>
            <a:pPr algn="ctr"/>
            <a:r>
              <a:rPr lang="en-US" sz="8000" dirty="0" smtClean="0"/>
              <a:t>_____.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1717775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0"/>
            <a:ext cx="11849100" cy="1409700"/>
          </a:xfrm>
        </p:spPr>
        <p:txBody>
          <a:bodyPr/>
          <a:lstStyle/>
          <a:p>
            <a:pPr algn="l"/>
            <a:r>
              <a:rPr lang="en-US" sz="4800" b="1" dirty="0" smtClean="0"/>
              <a:t>Complete the sentence in as many logical ways as possible:</a:t>
            </a:r>
            <a:endParaRPr lang="en-US" sz="4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895725" y="1409700"/>
            <a:ext cx="46101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smtClean="0"/>
              <a:t>Ma </a:t>
            </a:r>
            <a:r>
              <a:rPr lang="en-US" sz="8000" dirty="0" err="1" smtClean="0"/>
              <a:t>famille</a:t>
            </a:r>
            <a:r>
              <a:rPr lang="en-US" sz="8000" dirty="0" smtClean="0"/>
              <a:t> </a:t>
            </a:r>
            <a:r>
              <a:rPr lang="en-US" sz="8000" dirty="0" err="1" smtClean="0"/>
              <a:t>est</a:t>
            </a:r>
            <a:endParaRPr lang="en-US" sz="8000" dirty="0" smtClean="0"/>
          </a:p>
          <a:p>
            <a:pPr algn="ctr"/>
            <a:r>
              <a:rPr lang="en-US" sz="8000" dirty="0" smtClean="0"/>
              <a:t>_____.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30256251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0"/>
            <a:ext cx="11849100" cy="1409700"/>
          </a:xfrm>
        </p:spPr>
        <p:txBody>
          <a:bodyPr/>
          <a:lstStyle/>
          <a:p>
            <a:pPr algn="l"/>
            <a:r>
              <a:rPr lang="en-US" sz="4800" b="1" dirty="0" smtClean="0"/>
              <a:t>Complete the sentence in as many logical ways as possible:</a:t>
            </a:r>
            <a:endParaRPr lang="en-US" sz="4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895725" y="1409700"/>
            <a:ext cx="46101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smtClean="0"/>
              <a:t>Ma </a:t>
            </a:r>
            <a:r>
              <a:rPr lang="en-US" sz="8000" dirty="0" err="1" smtClean="0"/>
              <a:t>famille</a:t>
            </a:r>
            <a:r>
              <a:rPr lang="en-US" sz="8000" dirty="0" smtClean="0"/>
              <a:t> a</a:t>
            </a:r>
          </a:p>
          <a:p>
            <a:pPr algn="ctr"/>
            <a:r>
              <a:rPr lang="en-US" sz="8000" dirty="0" smtClean="0"/>
              <a:t>_____.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16373683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0"/>
            <a:ext cx="11849100" cy="1409700"/>
          </a:xfrm>
        </p:spPr>
        <p:txBody>
          <a:bodyPr/>
          <a:lstStyle/>
          <a:p>
            <a:pPr algn="l"/>
            <a:r>
              <a:rPr lang="en-US" sz="4800" b="1" dirty="0" smtClean="0"/>
              <a:t>Complete the sentence in as many logical ways as possible:</a:t>
            </a:r>
            <a:endParaRPr lang="en-US" sz="4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895725" y="1409700"/>
            <a:ext cx="46101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smtClean="0"/>
              <a:t>Nous </a:t>
            </a:r>
            <a:r>
              <a:rPr lang="en-US" sz="8000" dirty="0" err="1" smtClean="0"/>
              <a:t>sommes</a:t>
            </a:r>
            <a:endParaRPr lang="en-US" sz="8000" dirty="0" smtClean="0"/>
          </a:p>
          <a:p>
            <a:pPr algn="ctr"/>
            <a:r>
              <a:rPr lang="en-US" sz="8000" dirty="0" smtClean="0"/>
              <a:t>_____.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39734421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0"/>
            <a:ext cx="11849100" cy="1409700"/>
          </a:xfrm>
        </p:spPr>
        <p:txBody>
          <a:bodyPr/>
          <a:lstStyle/>
          <a:p>
            <a:pPr algn="l"/>
            <a:r>
              <a:rPr lang="en-US" sz="4800" b="1" dirty="0" smtClean="0"/>
              <a:t>Complete the sentence in as many logical ways as possible:</a:t>
            </a:r>
            <a:endParaRPr lang="en-US" sz="4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895725" y="1409700"/>
            <a:ext cx="46101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smtClean="0"/>
              <a:t>Nous </a:t>
            </a:r>
            <a:r>
              <a:rPr lang="en-US" sz="8000" dirty="0" err="1" smtClean="0"/>
              <a:t>avons</a:t>
            </a:r>
            <a:endParaRPr lang="en-US" sz="8000" dirty="0" smtClean="0"/>
          </a:p>
          <a:p>
            <a:pPr algn="ctr"/>
            <a:r>
              <a:rPr lang="en-US" sz="8000" dirty="0" smtClean="0"/>
              <a:t>_____.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23636355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0"/>
            <a:ext cx="11849100" cy="1409700"/>
          </a:xfrm>
        </p:spPr>
        <p:txBody>
          <a:bodyPr/>
          <a:lstStyle/>
          <a:p>
            <a:pPr algn="l"/>
            <a:r>
              <a:rPr lang="en-US" sz="4800" b="1" dirty="0" smtClean="0"/>
              <a:t>Complete the sentence in as many logical ways as possible:</a:t>
            </a:r>
            <a:endParaRPr lang="en-US" sz="4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895725" y="1409700"/>
            <a:ext cx="46101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/>
              <a:t>Mes</a:t>
            </a:r>
            <a:r>
              <a:rPr lang="en-US" sz="8000" dirty="0" smtClean="0"/>
              <a:t> </a:t>
            </a:r>
            <a:r>
              <a:rPr lang="en-US" sz="8000" dirty="0" err="1" smtClean="0"/>
              <a:t>amis</a:t>
            </a:r>
            <a:r>
              <a:rPr lang="en-US" sz="8000" dirty="0" smtClean="0"/>
              <a:t> </a:t>
            </a:r>
            <a:r>
              <a:rPr lang="en-US" sz="8000" dirty="0" err="1" smtClean="0"/>
              <a:t>sont</a:t>
            </a:r>
            <a:endParaRPr lang="en-US" sz="8000" dirty="0" smtClean="0"/>
          </a:p>
          <a:p>
            <a:pPr algn="ctr"/>
            <a:r>
              <a:rPr lang="en-US" sz="8000" dirty="0" smtClean="0"/>
              <a:t>_____.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37425506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0"/>
            <a:ext cx="11849100" cy="1409700"/>
          </a:xfrm>
        </p:spPr>
        <p:txBody>
          <a:bodyPr/>
          <a:lstStyle/>
          <a:p>
            <a:pPr algn="l"/>
            <a:r>
              <a:rPr lang="en-US" sz="4800" b="1" dirty="0" smtClean="0"/>
              <a:t>Complete the sentence in as many logical ways as possible:</a:t>
            </a:r>
            <a:endParaRPr lang="en-US" sz="4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895725" y="1409700"/>
            <a:ext cx="46101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/>
              <a:t>Mes</a:t>
            </a:r>
            <a:r>
              <a:rPr lang="en-US" sz="8000" dirty="0" smtClean="0"/>
              <a:t> </a:t>
            </a:r>
            <a:r>
              <a:rPr lang="en-US" sz="8000" dirty="0" err="1" smtClean="0"/>
              <a:t>amis</a:t>
            </a:r>
            <a:r>
              <a:rPr lang="en-US" sz="8000" dirty="0" smtClean="0"/>
              <a:t> </a:t>
            </a:r>
            <a:r>
              <a:rPr lang="en-US" sz="8000" dirty="0" err="1" smtClean="0"/>
              <a:t>ont</a:t>
            </a:r>
            <a:endParaRPr lang="en-US" sz="8000" dirty="0" smtClean="0"/>
          </a:p>
          <a:p>
            <a:pPr algn="ctr"/>
            <a:r>
              <a:rPr lang="en-US" sz="8000" dirty="0" smtClean="0"/>
              <a:t>_____.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2156925003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TM10001106[[fn=Badge]]</Template>
  <TotalTime>3</TotalTime>
  <Words>115</Words>
  <Application>Microsoft Office PowerPoint</Application>
  <PresentationFormat>Widescreen</PresentationFormat>
  <Paragraphs>23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Gill Sans MT</vt:lpstr>
      <vt:lpstr>Impact</vt:lpstr>
      <vt:lpstr>Badge</vt:lpstr>
      <vt:lpstr>Complete the sentence in as many logical ways as possible:</vt:lpstr>
      <vt:lpstr>Complete the sentence in as many logical ways as possible:</vt:lpstr>
      <vt:lpstr>Complete the sentence in as many logical ways as possible:</vt:lpstr>
      <vt:lpstr>Complete the sentence in as many logical ways as possible:</vt:lpstr>
      <vt:lpstr>Complete the sentence in as many logical ways as possible:</vt:lpstr>
      <vt:lpstr>Complete the sentence in as many logical ways as possible:</vt:lpstr>
      <vt:lpstr>Complete the sentence in as many logical ways as possible:</vt:lpstr>
      <vt:lpstr>Complete the sentence in as many logical ways as possible: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Complete the sentence in as many logical ways as possible:</dc:title>
  <dc:creator>Danielle Berndt</dc:creator>
  <cp:lastModifiedBy>Danielle Berndt</cp:lastModifiedBy>
  <cp:revision>1</cp:revision>
  <dcterms:created xsi:type="dcterms:W3CDTF">2016-03-17T14:12:35Z</dcterms:created>
  <dcterms:modified xsi:type="dcterms:W3CDTF">2016-03-17T14:16:32Z</dcterms:modified>
</cp:coreProperties>
</file>